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8" roundtripDataSignature="AMtx7mg9kTxrExPoEVx6WaMGBIiCJsU8N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a5d3798597_0_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a5d3798597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a5d3798597_0_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a5d3798597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ctrTitle"/>
          </p:nvPr>
        </p:nvSpPr>
        <p:spPr>
          <a:xfrm>
            <a:off x="914400" y="1122363"/>
            <a:ext cx="103632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999"/>
              <a:buFont typeface="Calibri"/>
              <a:buNone/>
              <a:defRPr sz="599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cxnSp>
        <p:nvCxnSpPr>
          <p:cNvPr id="16" name="Google Shape;16;p3"/>
          <p:cNvCxnSpPr/>
          <p:nvPr/>
        </p:nvCxnSpPr>
        <p:spPr>
          <a:xfrm>
            <a:off x="306591" y="5952249"/>
            <a:ext cx="11557163" cy="0"/>
          </a:xfrm>
          <a:prstGeom prst="straightConnector1">
            <a:avLst/>
          </a:prstGeom>
          <a:noFill/>
          <a:ln cap="flat" cmpd="sng" w="38100">
            <a:solidFill>
              <a:srgbClr val="00598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7" name="Google Shape;17;p3"/>
          <p:cNvSpPr/>
          <p:nvPr/>
        </p:nvSpPr>
        <p:spPr>
          <a:xfrm>
            <a:off x="0" y="0"/>
            <a:ext cx="12192000" cy="1030796"/>
          </a:xfrm>
          <a:prstGeom prst="rect">
            <a:avLst/>
          </a:prstGeom>
          <a:solidFill>
            <a:srgbClr val="005984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3"/>
          <p:cNvSpPr txBox="1"/>
          <p:nvPr/>
        </p:nvSpPr>
        <p:spPr>
          <a:xfrm>
            <a:off x="5784450" y="361500"/>
            <a:ext cx="64077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Delivering practical, research-driven solutions to global development challenges</a:t>
            </a:r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3128" y="-24624"/>
            <a:ext cx="1611955" cy="906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/>
          <p:nvPr>
            <p:ph type="title"/>
          </p:nvPr>
        </p:nvSpPr>
        <p:spPr>
          <a:xfrm>
            <a:off x="838200" y="1129917"/>
            <a:ext cx="10515600" cy="680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" type="body"/>
          </p:nvPr>
        </p:nvSpPr>
        <p:spPr>
          <a:xfrm rot="5400000">
            <a:off x="4118119" y="-1387138"/>
            <a:ext cx="3955763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 rot="5400000">
            <a:off x="7677988" y="2162279"/>
            <a:ext cx="4722725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 rot="5400000">
            <a:off x="2343988" y="-390420"/>
            <a:ext cx="4722725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838200" y="1129917"/>
            <a:ext cx="10515600" cy="680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838200" y="1892780"/>
            <a:ext cx="10515600" cy="3955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1" y="1247516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999"/>
              <a:buFont typeface="Calibri"/>
              <a:buNone/>
              <a:defRPr sz="599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1" y="4127241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838200" y="1129917"/>
            <a:ext cx="10515600" cy="680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" type="body"/>
          </p:nvPr>
        </p:nvSpPr>
        <p:spPr>
          <a:xfrm>
            <a:off x="1073728" y="1825625"/>
            <a:ext cx="4710545" cy="40225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2" type="body"/>
          </p:nvPr>
        </p:nvSpPr>
        <p:spPr>
          <a:xfrm>
            <a:off x="6407728" y="1825625"/>
            <a:ext cx="4710545" cy="40225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839788" y="1055077"/>
            <a:ext cx="10515600" cy="6356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3" name="Google Shape;33;p7"/>
          <p:cNvSpPr txBox="1"/>
          <p:nvPr>
            <p:ph idx="2" type="body"/>
          </p:nvPr>
        </p:nvSpPr>
        <p:spPr>
          <a:xfrm>
            <a:off x="839789" y="2505075"/>
            <a:ext cx="5157787" cy="33732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3" type="body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5" name="Google Shape;35;p7"/>
          <p:cNvSpPr txBox="1"/>
          <p:nvPr>
            <p:ph idx="4" type="body"/>
          </p:nvPr>
        </p:nvSpPr>
        <p:spPr>
          <a:xfrm>
            <a:off x="6172201" y="2505075"/>
            <a:ext cx="5183188" cy="33732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838200" y="1129917"/>
            <a:ext cx="10515600" cy="680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0"/>
          <p:cNvSpPr txBox="1"/>
          <p:nvPr>
            <p:ph type="title"/>
          </p:nvPr>
        </p:nvSpPr>
        <p:spPr>
          <a:xfrm>
            <a:off x="839788" y="1105318"/>
            <a:ext cx="3932237" cy="9520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99"/>
              <a:buFont typeface="Calibri"/>
              <a:buNone/>
              <a:defRPr sz="319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0"/>
          <p:cNvSpPr txBox="1"/>
          <p:nvPr>
            <p:ph idx="1" type="body"/>
          </p:nvPr>
        </p:nvSpPr>
        <p:spPr>
          <a:xfrm>
            <a:off x="5183188" y="1105318"/>
            <a:ext cx="6172200" cy="47557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736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199"/>
              <a:buChar char="•"/>
              <a:defRPr sz="3199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42" name="Google Shape;42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/>
          <p:nvPr>
            <p:ph type="title"/>
          </p:nvPr>
        </p:nvSpPr>
        <p:spPr>
          <a:xfrm>
            <a:off x="839788" y="1095270"/>
            <a:ext cx="3932237" cy="9621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99"/>
              <a:buFont typeface="Calibri"/>
              <a:buNone/>
              <a:defRPr sz="319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1"/>
          <p:cNvSpPr/>
          <p:nvPr>
            <p:ph idx="2" type="pic"/>
          </p:nvPr>
        </p:nvSpPr>
        <p:spPr>
          <a:xfrm>
            <a:off x="5183188" y="1095270"/>
            <a:ext cx="6172200" cy="47657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199"/>
              <a:buFont typeface="Arial"/>
              <a:buNone/>
              <a:defRPr b="0" i="0" sz="31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1129917"/>
            <a:ext cx="10515600" cy="6802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99"/>
              <a:buFont typeface="Calibri"/>
              <a:buNone/>
              <a:defRPr b="0" i="0" sz="43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92780"/>
            <a:ext cx="10515600" cy="3955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8" name="Google Shape;8;p2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725083" y="6146271"/>
            <a:ext cx="1322917" cy="51329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2"/>
          <p:cNvSpPr/>
          <p:nvPr/>
        </p:nvSpPr>
        <p:spPr>
          <a:xfrm>
            <a:off x="0" y="0"/>
            <a:ext cx="12192000" cy="882000"/>
          </a:xfrm>
          <a:prstGeom prst="rect">
            <a:avLst/>
          </a:prstGeom>
          <a:solidFill>
            <a:srgbClr val="005984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0;p2"/>
          <p:cNvSpPr txBox="1"/>
          <p:nvPr/>
        </p:nvSpPr>
        <p:spPr>
          <a:xfrm>
            <a:off x="5912700" y="285300"/>
            <a:ext cx="6255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Delivering practical, research-driven solutions to global development challenges</a:t>
            </a:r>
            <a:endParaRPr/>
          </a:p>
        </p:txBody>
      </p:sp>
      <p:pic>
        <p:nvPicPr>
          <p:cNvPr id="11" name="Google Shape;11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3128" y="-24624"/>
            <a:ext cx="1611955" cy="906724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2"/>
          <p:cNvSpPr/>
          <p:nvPr/>
        </p:nvSpPr>
        <p:spPr>
          <a:xfrm>
            <a:off x="1725083" y="6009999"/>
            <a:ext cx="1322917" cy="707314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Google Shape;57;p1"/>
          <p:cNvCxnSpPr/>
          <p:nvPr/>
        </p:nvCxnSpPr>
        <p:spPr>
          <a:xfrm>
            <a:off x="306591" y="5952249"/>
            <a:ext cx="11557163" cy="0"/>
          </a:xfrm>
          <a:prstGeom prst="straightConnector1">
            <a:avLst/>
          </a:prstGeom>
          <a:noFill/>
          <a:ln cap="flat" cmpd="sng" w="38100">
            <a:solidFill>
              <a:srgbClr val="00598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8" name="Google Shape;58;p1"/>
          <p:cNvSpPr txBox="1"/>
          <p:nvPr>
            <p:ph type="ctrTitle"/>
          </p:nvPr>
        </p:nvSpPr>
        <p:spPr>
          <a:xfrm>
            <a:off x="914400" y="1122363"/>
            <a:ext cx="10363200" cy="2387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0" name="Google Shape;60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5988582"/>
            <a:ext cx="11887204" cy="1044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a5d3798597_0_1"/>
          <p:cNvSpPr txBox="1"/>
          <p:nvPr>
            <p:ph type="title"/>
          </p:nvPr>
        </p:nvSpPr>
        <p:spPr>
          <a:xfrm>
            <a:off x="838200" y="1129917"/>
            <a:ext cx="10515600" cy="680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ga5d3798597_0_1"/>
          <p:cNvSpPr txBox="1"/>
          <p:nvPr>
            <p:ph idx="1" type="body"/>
          </p:nvPr>
        </p:nvSpPr>
        <p:spPr>
          <a:xfrm>
            <a:off x="838200" y="1892780"/>
            <a:ext cx="10515600" cy="395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a5d3798597_0_7"/>
          <p:cNvSpPr txBox="1"/>
          <p:nvPr>
            <p:ph type="title"/>
          </p:nvPr>
        </p:nvSpPr>
        <p:spPr>
          <a:xfrm>
            <a:off x="838200" y="1129917"/>
            <a:ext cx="10515600" cy="680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ga5d3798597_0_7"/>
          <p:cNvSpPr txBox="1"/>
          <p:nvPr>
            <p:ph idx="1" type="body"/>
          </p:nvPr>
        </p:nvSpPr>
        <p:spPr>
          <a:xfrm>
            <a:off x="838200" y="1892780"/>
            <a:ext cx="10515600" cy="395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2019-03-11T14:13:18Z</dcterms:created>
  <dc:creator>Jeffrey A Goecker</dc:creator>
</cp:coreProperties>
</file>